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61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064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0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18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29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84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931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93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52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3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02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6B4EA-A77E-4A00-8718-26B246F2FAE2}" type="datetimeFigureOut">
              <a:rPr lang="en-IN" smtClean="0"/>
              <a:t>17-07-2021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5AE98-EB3F-4442-9F81-6CF164EE6A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84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0456"/>
            <a:ext cx="9144000" cy="1217524"/>
          </a:xfrm>
        </p:spPr>
        <p:txBody>
          <a:bodyPr/>
          <a:lstStyle/>
          <a:p>
            <a:r>
              <a:rPr lang="en-US" b="1" i="1" u="sng" dirty="0" smtClean="0"/>
              <a:t>Health Is Everything </a:t>
            </a:r>
            <a:endParaRPr lang="en-IN" b="1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151" y="2099256"/>
            <a:ext cx="11990231" cy="47587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1.)ALL SHOULD TAKE HEALTHY AND HYGIENE FOOD.</a:t>
            </a:r>
          </a:p>
          <a:p>
            <a:r>
              <a:rPr lang="en-US" dirty="0" smtClean="0"/>
              <a:t>HEALTHY FOOD MAKES STRONG AND PRTECTS US FROM VARIOUS DISEASES.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97" y="1487980"/>
            <a:ext cx="3854206" cy="42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7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4.)EVERYONE SHOULD DO THEIR REGULAR ACTIVITIES ON TME.</a:t>
            </a:r>
            <a:br>
              <a:rPr lang="en-US" sz="2800" dirty="0" smtClean="0"/>
            </a:br>
            <a:r>
              <a:rPr lang="en-US" sz="2800" dirty="0" smtClean="0"/>
              <a:t>IT KEEPS THE BODY AND MIND FFRESH AND ACTIVE.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863" y="2478796"/>
            <a:ext cx="6764356" cy="30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571" y="1825625"/>
            <a:ext cx="65308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7537" y="2043906"/>
            <a:ext cx="58769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11" t="30337" r="24856" b="8129"/>
          <a:stretch/>
        </p:blipFill>
        <p:spPr>
          <a:xfrm>
            <a:off x="2405575" y="1842867"/>
            <a:ext cx="6334931" cy="2799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91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87" t="30103" r="16564" b="14708"/>
          <a:stretch/>
        </p:blipFill>
        <p:spPr>
          <a:xfrm>
            <a:off x="2475913" y="2194560"/>
            <a:ext cx="7076049" cy="24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4800"/>
            <a:ext cx="11685432" cy="60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43285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2.)EVERYONE SHOULD DO EXERCISE REGULARALY. </a:t>
            </a:r>
            <a:br>
              <a:rPr lang="en-US" sz="2800" dirty="0" smtClean="0"/>
            </a:br>
            <a:r>
              <a:rPr lang="en-US" sz="2800" dirty="0" smtClean="0"/>
              <a:t>EXERCISE MAKES OUR BODY FIT AND STRONG.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775" y="2107583"/>
            <a:ext cx="6191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593" y="1252748"/>
            <a:ext cx="6709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687" y="1825625"/>
            <a:ext cx="7240626" cy="4351338"/>
          </a:xfrm>
        </p:spPr>
      </p:pic>
    </p:spTree>
    <p:extLst>
      <p:ext uri="{BB962C8B-B14F-4D97-AF65-F5344CB8AC3E}">
        <p14:creationId xmlns:p14="http://schemas.microsoft.com/office/powerpoint/2010/main" val="7776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3.)EVRYONE SHOULD DO YAGA AND MEDITATION.</a:t>
            </a:r>
            <a:br>
              <a:rPr lang="en-US" sz="2800" dirty="0" smtClean="0"/>
            </a:br>
            <a:r>
              <a:rPr lang="en-US" sz="2800" dirty="0" smtClean="0"/>
              <a:t>IT INCREASES OXYGEN LEVEL AND INCREASES LIFE SPAM.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440" y="1825625"/>
            <a:ext cx="57791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0" y="2024856"/>
            <a:ext cx="66675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8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52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Health Is Everything </vt:lpstr>
      <vt:lpstr>PowerPoint Presentation</vt:lpstr>
      <vt:lpstr>PowerPoint Presentation</vt:lpstr>
      <vt:lpstr>PowerPoint Presentation</vt:lpstr>
      <vt:lpstr>2.)EVERYONE SHOULD DO EXERCISE REGULARALY.  EXERCISE MAKES OUR BODY FIT AND STRONG.</vt:lpstr>
      <vt:lpstr>PowerPoint Presentation</vt:lpstr>
      <vt:lpstr>PowerPoint Presentation</vt:lpstr>
      <vt:lpstr>3.)EVRYONE SHOULD DO YAGA AND MEDITATION. IT INCREASES OXYGEN LEVEL AND INCREASES LIFE SPAM.</vt:lpstr>
      <vt:lpstr>PowerPoint Presentation</vt:lpstr>
      <vt:lpstr>PowerPoint Presentation</vt:lpstr>
      <vt:lpstr>4.)EVERYONE SHOULD DO THEIR REGULAR ACTIVITIES ON TME. IT KEEPS THE BODY AND MIND FFRESH AND ACTIVE.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Is Everything</dc:title>
  <dc:creator>Shesu</dc:creator>
  <cp:lastModifiedBy>Shesu</cp:lastModifiedBy>
  <cp:revision>10</cp:revision>
  <dcterms:created xsi:type="dcterms:W3CDTF">2021-07-16T16:37:59Z</dcterms:created>
  <dcterms:modified xsi:type="dcterms:W3CDTF">2021-07-17T09:06:46Z</dcterms:modified>
</cp:coreProperties>
</file>